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8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408" autoAdjust="0"/>
  </p:normalViewPr>
  <p:slideViewPr>
    <p:cSldViewPr>
      <p:cViewPr varScale="1">
        <p:scale>
          <a:sx n="72" d="100"/>
          <a:sy n="72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C75108-6CF3-4F5C-95A1-84A7873BC22D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5CB489-69F1-4C21-9014-BCE318E6B73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143116"/>
            <a:ext cx="66274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«Моя малая Родина»</a:t>
            </a:r>
            <a:endParaRPr lang="ru-RU" sz="36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785794"/>
            <a:ext cx="4429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МБОУ «Мезенская СОШ»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Детский сад № 1 «Улыбка»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564357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Воспитатель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Кашунина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Г.О.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357298"/>
            <a:ext cx="6929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Участники проекта: воспитанники средней группы «Пчёлки» (возраст 3-4года), воспитатель 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Кашунина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Г.О.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Проект краткосрочный.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Реализация проекта: сентябрь-октябрь 2014.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SDC12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97554">
            <a:off x="4774750" y="4054329"/>
            <a:ext cx="2870421" cy="2187071"/>
          </a:xfrm>
          <a:prstGeom prst="rect">
            <a:avLst/>
          </a:prstGeom>
        </p:spPr>
      </p:pic>
      <p:pic>
        <p:nvPicPr>
          <p:cNvPr id="4" name="Рисунок 3" descr="SDC121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57579">
            <a:off x="626377" y="3280554"/>
            <a:ext cx="3244176" cy="2433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928802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Цель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: Воспитание любви к родному краю, к  родной культуре, к родному городу.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Воспитывать основы экологической культуры дошкольников через заботливое  отношение к природе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любовь к северному краю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14348" y="3643314"/>
            <a:ext cx="585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Развивать любознательность детей , кругозор , умение делать выводы.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4214818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Познакомить детей с музеем «Северная изба»,с предметами быта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Продолжать знакомить с русскими народными играми, пословицами ,поговорками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71472" y="3214686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71472" y="378619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71472" y="4357694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1472" y="492919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071546"/>
            <a:ext cx="5776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Предварительная работа:</a:t>
            </a:r>
            <a:endParaRPr lang="ru-RU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0" y="1714488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Подбор литературы  по теме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Чтение стихов о природе, русских народных сказок 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3.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Заучивание пословиц поговорок о Родине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4.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Знакомство с русскими народными играми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 descr="IMG_20140825_1247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71877"/>
            <a:ext cx="381002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Фото1235Щрам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643314"/>
            <a:ext cx="3714744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571480"/>
            <a:ext cx="2619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Основная часть: </a:t>
            </a:r>
            <a:endParaRPr lang="ru-RU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071546"/>
            <a:ext cx="492922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</a:rPr>
              <a:t>1.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Осенняя экскурсия в парк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Цель: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воспитывать основы экологической культуры через заботливое отношение к природе.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4" name="Рисунок 3" descr="SDC12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19768">
            <a:off x="369174" y="3214096"/>
            <a:ext cx="4040258" cy="3030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DC121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9169">
            <a:off x="5353849" y="1593818"/>
            <a:ext cx="3815841" cy="2916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DC121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4375553"/>
            <a:ext cx="3309929" cy="248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5720" y="928670"/>
            <a:ext cx="664370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2.Художественное творчество. Рисование осеннего дерева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учить изображать осеннее дерево; воспитывать самостоятельность, творчество, любовь к природе родного края.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SDC12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2285992"/>
            <a:ext cx="5500726" cy="4125545"/>
          </a:xfrm>
          <a:prstGeom prst="rect">
            <a:avLst/>
          </a:prstGeom>
        </p:spPr>
      </p:pic>
      <p:pic>
        <p:nvPicPr>
          <p:cNvPr id="4" name="Рисунок 3" descr="SDC12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2285992"/>
            <a:ext cx="5724564" cy="4277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142984"/>
            <a:ext cx="764386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3.Познание. «Откуда хлеб пришёл».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Цель: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познакомить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детей с тем, как выращивали хлеб в старину; донести до сознания детей, что хлеб-это итог работы многих людей; воспитывать бережное отношение к хлебу.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3" name="Рисунок 2" descr="SDC12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758437">
            <a:off x="343389" y="3012407"/>
            <a:ext cx="2829230" cy="2121923"/>
          </a:xfrm>
          <a:prstGeom prst="rect">
            <a:avLst/>
          </a:prstGeom>
        </p:spPr>
      </p:pic>
      <p:pic>
        <p:nvPicPr>
          <p:cNvPr id="5" name="Рисунок 4" descr="SDC121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91510">
            <a:off x="6077986" y="2277915"/>
            <a:ext cx="2643261" cy="1982435"/>
          </a:xfrm>
          <a:prstGeom prst="rect">
            <a:avLst/>
          </a:prstGeom>
        </p:spPr>
      </p:pic>
      <p:pic>
        <p:nvPicPr>
          <p:cNvPr id="6" name="Рисунок 5" descr="SDC121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8522" y="4464852"/>
            <a:ext cx="2762237" cy="207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1" y="285728"/>
            <a:ext cx="485778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4.Знакомство с северной избой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Цель: знакомить детей с традиционно-бытовой культурой северного народа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SDC12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78057">
            <a:off x="362243" y="1774646"/>
            <a:ext cx="4500562" cy="3375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SDC12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368">
            <a:off x="5288276" y="1028268"/>
            <a:ext cx="3333741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DC12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3929066"/>
            <a:ext cx="3571900" cy="26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2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33993">
            <a:off x="268536" y="314432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SDC121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6964">
            <a:off x="4714876" y="3500438"/>
            <a:ext cx="4000496" cy="300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SDC121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37498">
            <a:off x="5437311" y="495467"/>
            <a:ext cx="3357586" cy="2518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DC121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11630">
            <a:off x="743768" y="3786047"/>
            <a:ext cx="3589899" cy="2692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071546"/>
            <a:ext cx="7858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 результате реализации проекта дети познакомились с музеем «Северная изба» , с интересом играли в старинную русскую игру «Воробей» ,узнали пословицы и поговорки; сходили на экскурсию в осенний парк, где играли в интересные игры, собирали листья деревьев, наблюдали за погодой, вспомнили приметы осени.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«Воспитание любви к родному краю, к родной культуре, к родному городу, к родной речи - задача первостепенной важности. Изучение истории, культуры родного края играет важную роль в образовании и воспитании дошкольников…»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Д.С. Лихачев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500174"/>
            <a:ext cx="8715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Литература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Васильченко Л.С.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Развитие нравственно-патриотических чувств как основа работы по краеведческому образованию детей дошкольного возраста;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Садовников Д.Н.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сборник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загадок,пословиц,поговорок;сборник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русских народных сказок;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Волобуева Н.Г.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Эколого-краеведческий подход при ознакомлении детей дошкольного возраста с родным краем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2714620"/>
            <a:ext cx="650085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/>
                <a:solidFill>
                  <a:schemeClr val="accent1">
                    <a:lumMod val="50000"/>
                  </a:schemeClr>
                </a:solidFill>
              </a:rPr>
              <a:t>Спасибо за внимание</a:t>
            </a:r>
            <a:endParaRPr lang="ru-RU" sz="3600" b="1" cap="none" spc="0" dirty="0">
              <a:ln/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221</TotalTime>
  <Words>376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INFINITY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dcterms:created xsi:type="dcterms:W3CDTF">2014-10-07T14:07:28Z</dcterms:created>
  <dcterms:modified xsi:type="dcterms:W3CDTF">2015-03-01T12:16:30Z</dcterms:modified>
</cp:coreProperties>
</file>